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5.xml"/><Relationship Id="rId5" Type="http://schemas.openxmlformats.org/officeDocument/2006/relationships/theme" Target="theme/theme1.xml"/><Relationship Id="rId10" Type="http://schemas.openxmlformats.org/officeDocument/2006/relationships/customXml" Target="../customXml/item4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6BFD4-D3C3-2B75-ADDC-90529D5E52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9FE4A-4CC3-2BBC-3E7B-2427369E8C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BB6A5-3C29-CC34-1050-BF53F7864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C195F-9942-4BC0-BD70-60DB38A4C3EA}" type="datetimeFigureOut">
              <a:rPr lang="en-AU" smtClean="0"/>
              <a:t>23/11/2023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A9E64-B878-0871-BC12-A6DAE3F5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677A3-0B9A-A391-5652-3585DDBC8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61B1B-8E70-4F40-B303-454105B2A23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5559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D15D6-EE45-1E67-E93C-9779FB09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5B659-37C2-2D15-A0CD-436ACD6BB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D8A44-906A-484B-92DD-095DE9EF5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C195F-9942-4BC0-BD70-60DB38A4C3EA}" type="datetimeFigureOut">
              <a:rPr lang="en-AU" smtClean="0"/>
              <a:t>23/11/2023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23A3B-68E2-54A9-6FAB-47AB070E7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58447-F61B-1DF0-CBBB-768362D52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61B1B-8E70-4F40-B303-454105B2A23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8890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99BC4-CEAD-6A3C-461E-8E0DBBD41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6662E1-AA3C-E5DC-B359-16AA8FBAE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33FAE-FDB1-120D-7756-EFD533D78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C195F-9942-4BC0-BD70-60DB38A4C3EA}" type="datetimeFigureOut">
              <a:rPr lang="en-AU" smtClean="0"/>
              <a:t>23/11/2023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2DF8F-38AD-AF1A-EDDB-BB0EE610B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CC504-8F5D-F92C-5AD8-6F35C700A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61B1B-8E70-4F40-B303-454105B2A23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1265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D44DE-66AC-4517-A853-0B3ADC6AE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42135-D699-4C63-8CB1-8BDCD9EA06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8FAF2-E73B-9FEE-B42F-23EF9F86F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1FF86-CD96-1CC7-8399-CF11E5DDE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C195F-9942-4BC0-BD70-60DB38A4C3EA}" type="datetimeFigureOut">
              <a:rPr lang="en-AU" smtClean="0"/>
              <a:t>23/11/2023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FBCABC-34EB-92B4-BDB7-C7A1F49BF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62D983-C5F8-6141-CD97-AF11587EB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61B1B-8E70-4F40-B303-454105B2A23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5430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78B1D-F19D-E7EA-FA0C-0434BF136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9864A9-9190-4C4F-65C7-A7AB26E31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9FB99B-9F66-4E52-74AD-F2C08A56F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79090F-C323-4AC8-6E48-C69A47412D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CDD978-9BCA-05B8-3541-E72D09E1FB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680F83-1267-3B88-1E75-336B689E7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C195F-9942-4BC0-BD70-60DB38A4C3EA}" type="datetimeFigureOut">
              <a:rPr lang="en-AU" smtClean="0"/>
              <a:t>23/11/2023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E7848E-4A25-9E00-5F36-93C0926DE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31FF81-01D3-BBD4-3819-490781171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61B1B-8E70-4F40-B303-454105B2A23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0587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05AF5-6FF1-2645-A69B-AE9F2CB28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F59828-9494-CD73-CB15-C878788DF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C195F-9942-4BC0-BD70-60DB38A4C3EA}" type="datetimeFigureOut">
              <a:rPr lang="en-AU" smtClean="0"/>
              <a:t>23/11/2023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202CC7-EAB1-1D19-840F-603C9A08F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D630F-E350-BCD7-5C91-76509B3FE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61B1B-8E70-4F40-B303-454105B2A23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401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61FB9B-3094-32B1-AFD4-2BD43B29F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C195F-9942-4BC0-BD70-60DB38A4C3EA}" type="datetimeFigureOut">
              <a:rPr lang="en-AU" smtClean="0"/>
              <a:t>23/11/2023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E58F53-8EFA-D0FE-DF1E-080360E2A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B0C83-D04B-61F6-6F14-A3C0FE148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61B1B-8E70-4F40-B303-454105B2A23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5665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4B690-FFF4-08F6-5B48-9449CC869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11E5D-4C78-D825-1244-95C908239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21BDC-4B87-ADAD-84AF-15C567B51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2F95DD-E3A5-13EB-2419-D2B8F9EA5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C195F-9942-4BC0-BD70-60DB38A4C3EA}" type="datetimeFigureOut">
              <a:rPr lang="en-AU" smtClean="0"/>
              <a:t>23/11/2023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39596-DF6A-97F5-6AFE-D2A766C56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E66923-192B-9AD4-D357-C048A115E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61B1B-8E70-4F40-B303-454105B2A23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1699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DB6C3-CF90-B220-DF29-0375D982E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F1351-38BD-195A-A2E5-117FA92912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8D3A2-3435-59B5-D7DE-8804FDB4B7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4CC071-D269-64A7-7419-D1BB16A8C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C195F-9942-4BC0-BD70-60DB38A4C3EA}" type="datetimeFigureOut">
              <a:rPr lang="en-AU" smtClean="0"/>
              <a:t>23/11/2023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BCDB13-C286-477C-896F-2399DCC64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98FED-04FA-3230-5976-9C054EB77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61B1B-8E70-4F40-B303-454105B2A23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4663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90A62-E29C-DF90-6311-0B4042AE7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D6A329-AB0D-82AB-BAA3-18100F67C9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4C6B3-E4E3-1436-605E-6688A0662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C195F-9942-4BC0-BD70-60DB38A4C3EA}" type="datetimeFigureOut">
              <a:rPr lang="en-AU" smtClean="0"/>
              <a:t>23/11/2023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A702F-4D68-FAD9-4CAE-7558AEC04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96D09-75DF-A7A1-4AC2-B72F5AD2E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61B1B-8E70-4F40-B303-454105B2A23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69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8C7091-B01D-BAA2-FE46-D8CE19799E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F7C09B-EAAE-5211-C6EC-40C4B3AC5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47C04-E53E-F707-B0BB-29D2BD33D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C195F-9942-4BC0-BD70-60DB38A4C3EA}" type="datetimeFigureOut">
              <a:rPr lang="en-AU" smtClean="0"/>
              <a:t>23/11/2023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7DB60-A258-B863-1D88-867FAEAD1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0D19A-0F87-3289-D069-17A6D797E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61B1B-8E70-4F40-B303-454105B2A23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9301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CFDAA2-45B1-DCDE-E9FA-4FE86149F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BFA76-8592-F387-E74E-88A8526FC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CB7BF-9E2D-F945-896A-1E385F7485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C195F-9942-4BC0-BD70-60DB38A4C3EA}" type="datetimeFigureOut">
              <a:rPr lang="en-AU" smtClean="0"/>
              <a:t>23/11/2023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BBA42-B56D-F75E-9BFD-76E56FEF9B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E2805-DA73-32DB-B979-1C5388897C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61B1B-8E70-4F40-B303-454105B2A23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1676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re-recorded video of Samson talking about his TAFE" descr="A black and white circle with a no camera&#10;&#10;Description automatically generated">
            <a:hlinkClick r:id="" action="ppaction://media"/>
            <a:extLst>
              <a:ext uri="{FF2B5EF4-FFF2-40B4-BE49-F238E27FC236}">
                <a16:creationId xmlns:a16="http://schemas.microsoft.com/office/drawing/2014/main" id="{BD77051E-174D-91CA-A640-3FFFDC846E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942" y="643467"/>
            <a:ext cx="990411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14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1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3599A398073C574BBC5E7AB74D88AA51" ma:contentTypeVersion="25" ma:contentTypeDescription="Create a new document." ma:contentTypeScope="" ma:versionID="b7d2ffab65b8f55bd8c9de337be7d409">
  <xsd:schema xmlns:xsd="http://www.w3.org/2001/XMLSchema" xmlns:xs="http://www.w3.org/2001/XMLSchema" xmlns:p="http://schemas.microsoft.com/office/2006/metadata/properties" xmlns:ns2="46c61757-ad04-49d5-a16a-4020ae46aeb3" xmlns:ns3="474608a7-2664-4535-a61f-476faaff3ffa" targetNamespace="http://schemas.microsoft.com/office/2006/metadata/properties" ma:root="true" ma:fieldsID="782d1071733146b16537bca7c82528ed" ns2:_="" ns3:_="">
    <xsd:import namespace="46c61757-ad04-49d5-a16a-4020ae46aeb3"/>
    <xsd:import namespace="474608a7-2664-4535-a61f-476faaff3ffa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4ce210bc-c733-4398-bbee-f8201098da96}" ma:internalName="TaxCatchAll" ma:showField="CatchAllData" ma:web="474608a7-2664-4535-a61f-476faaff3f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4ce210bc-c733-4398-bbee-f8201098da96}" ma:internalName="TaxCatchAllLabel" ma:readOnly="true" ma:showField="CatchAllDataLabel" ma:web="474608a7-2664-4535-a61f-476faaff3f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4608a7-2664-4535-a61f-476faaff3ffa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7038</Business_x005f_x0020_Identifier>
    <Witness_x005f_x0020_Id xmlns="46c61757-ad04-49d5-a16a-4020ae46aeb3">2906,2907</Witness_x005f_x0020_Id>
    <Committee_x0020_Start_x0020_Date xmlns="46c61757-ad04-49d5-a16a-4020ae46aeb3">2019-03-21T00:00:00+00:00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Assembly Economy and Infrastructure Committee</TermName>
          <TermId xmlns="http://schemas.microsoft.com/office/infopath/2007/PartnerControls">787e0461-091a-4125-bfd6-e4cf00edbd39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Assembly</TermName>
          <TermId xmlns="http://schemas.microsoft.com/office/infopath/2007/PartnerControls">6c673155-7d05-493d-b777-dc8304e4811b</TermId>
        </TermInfo>
      </Terms>
    </m3eeb9610e9c4640880ac1fecc69d01a>
    <Committee_x0020_Inquiry_x0020_Start_x0020_Date xmlns="46c61757-ad04-49d5-a16a-4020ae46aeb3">2019-05-01T00:00:00+00:00</Committee_x0020_Inquiry_x0020_Start_x0020_Date>
    <Committee_x0020_Inquiry_x0020_End_x0020_Date xmlns="46c61757-ad04-49d5-a16a-4020ae46aeb3">2022-03-08T00:00:00+00:00</Committee_x0020_Inquiry_x0020_End_x0020_Date>
    <MemberTaxHTField0 xmlns="474608a7-2664-4535-a61f-476faaff3ffa">
      <Terms xmlns="http://schemas.microsoft.com/office/infopath/2007/PartnerControls"/>
    </MemberTaxHTField0>
    <TaxCatchAll xmlns="46c61757-ad04-49d5-a16a-4020ae46aeb3">
      <Value>141</Value>
      <Value>123</Value>
      <Value>199</Value>
      <Value>1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access to TAFE for learners with disability</TermName>
          <TermId xmlns="http://schemas.microsoft.com/office/infopath/2007/PartnerControls">f8febfc5-c931-45ef-a3de-43ec945650cb</TermId>
        </TermInfo>
      </Terms>
    </pf0be3ffd4e84049b08b651cf27bfd30>
    <DocumentKey xmlns="46c61757-ad04-49d5-a16a-4020ae46aeb3">witness-transcripts</DocumentKey>
    <_dlc_DocId xmlns="474608a7-2664-4535-a61f-476faaff3ffa">JA5YY26XR4HT-577289029-6786</_dlc_DocId>
    <_dlc_DocIdUrl xmlns="474608a7-2664-4535-a61f-476faaff3ffa">
      <Url>https://pims-docs.parliament.vic.gov.au/ladocs/_layouts/15/DocIdRedir.aspx?ID=JA5YY26XR4HT-577289029-6786</Url>
      <Description>JA5YY26XR4HT-577289029-6786</Description>
    </_dlc_DocIdUrl>
  </documentManagement>
</p:properties>
</file>

<file path=customXml/itemProps1.xml><?xml version="1.0" encoding="utf-8"?>
<ds:datastoreItem xmlns:ds="http://schemas.openxmlformats.org/officeDocument/2006/customXml" ds:itemID="{5B8BB410-A97A-40CC-AD9D-F42A62180526}"/>
</file>

<file path=customXml/itemProps2.xml><?xml version="1.0" encoding="utf-8"?>
<ds:datastoreItem xmlns:ds="http://schemas.openxmlformats.org/officeDocument/2006/customXml" ds:itemID="{5CAED1AA-5AC4-497F-973D-93A8F576BC8D}"/>
</file>

<file path=customXml/itemProps3.xml><?xml version="1.0" encoding="utf-8"?>
<ds:datastoreItem xmlns:ds="http://schemas.openxmlformats.org/officeDocument/2006/customXml" ds:itemID="{14F6EC69-DC89-4E4E-A151-DE214F4A53A5}"/>
</file>

<file path=customXml/itemProps4.xml><?xml version="1.0" encoding="utf-8"?>
<ds:datastoreItem xmlns:ds="http://schemas.openxmlformats.org/officeDocument/2006/customXml" ds:itemID="{9DA59F55-9F03-449A-B156-F51A26828819}"/>
</file>

<file path=customXml/itemProps5.xml><?xml version="1.0" encoding="utf-8"?>
<ds:datastoreItem xmlns:ds="http://schemas.openxmlformats.org/officeDocument/2006/customXml" ds:itemID="{133DDDB6-17CF-46C9-850B-3B1E9AA6F34A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Parliament of Victoria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Alyssa Topy</dc:creator>
  <cp:lastModifiedBy>Alyssa Topy</cp:lastModifiedBy>
  <cp:revision>1</cp:revision>
  <dcterms:created xsi:type="dcterms:W3CDTF">2023-11-22T23:11:59Z</dcterms:created>
  <dcterms:modified xsi:type="dcterms:W3CDTF">2023-11-22T23:13:23Z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0x010100A6113086DC73B842B7D060591F1D1F2D0202003599A398073C574BBC5E7AB74D88AA51</vt:lpwstr>
  </property>
  <property fmtid="{D5CDD505-2E9C-101B-9397-08002B2CF9AE}" pid="3" name="Hansard Member">
    <vt:lpwstr/>
  </property>
  <property fmtid="{D5CDD505-2E9C-101B-9397-08002B2CF9AE}" pid="4" name="Committee Type">
    <vt:lpwstr>199;#Standing|c6eac104-10be-430c-9143-8ced1c7c473c</vt:lpwstr>
  </property>
  <property fmtid="{D5CDD505-2E9C-101B-9397-08002B2CF9AE}" pid="5" name="Committee Inquiry">
    <vt:lpwstr>141;#Inquiry into access to TAFE for learners with disability|f8febfc5-c931-45ef-a3de-43ec945650cb</vt:lpwstr>
  </property>
  <property fmtid="{D5CDD505-2E9C-101B-9397-08002B2CF9AE}" pid="6" name="House">
    <vt:lpwstr>1;#Legislative Assembly|6c673155-7d05-493d-b777-dc8304e4811b</vt:lpwstr>
  </property>
  <property fmtid="{D5CDD505-2E9C-101B-9397-08002B2CF9AE}" pid="7" name="Committee">
    <vt:lpwstr>123;#Legislative Assembly Economy and Infrastructure Committee|787e0461-091a-4125-bfd6-e4cf00edbd39</vt:lpwstr>
  </property>
  <property fmtid="{D5CDD505-2E9C-101B-9397-08002B2CF9AE}" pid="8" name="_dlc_DocIdItemGuid">
    <vt:lpwstr>7004e48d-019a-4307-bc56-c281ebc810dc</vt:lpwstr>
  </property>
</Properties>
</file>