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5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621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8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0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5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0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2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9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6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71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417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sv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6/16/2023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811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FFC321AD-2C92-446F-AF58-8CAA634BF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3EA855B9-EE27-4441-846C-35DF1C648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F5D4DB-368A-4B23-81E4-E0454BAD8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253" y="322803"/>
            <a:ext cx="642729" cy="2930667"/>
          </a:xfrm>
          <a:prstGeom prst="rect">
            <a:avLst/>
          </a:prstGeom>
          <a:blipFill dpi="0" rotWithShape="1">
            <a:blip r:embed="rId2">
              <a:alphaModFix amt="9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72D7B9-36D5-4C1F-B7C9-36717C28F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241B44-DB99-C8DA-22DC-EBE4319BA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639" y="78052"/>
            <a:ext cx="2097087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21E832-D20A-075C-B5D5-171A5BDF5A73}"/>
              </a:ext>
            </a:extLst>
          </p:cNvPr>
          <p:cNvSpPr txBox="1"/>
          <p:nvPr/>
        </p:nvSpPr>
        <p:spPr>
          <a:xfrm>
            <a:off x="997528" y="472453"/>
            <a:ext cx="9070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Australian Cypriot Sport Shooter Association</a:t>
            </a:r>
            <a:endParaRPr lang="en-AU" sz="32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17808-4F53-33BB-32A1-AB6B1D6DA79E}"/>
              </a:ext>
            </a:extLst>
          </p:cNvPr>
          <p:cNvSpPr txBox="1"/>
          <p:nvPr/>
        </p:nvSpPr>
        <p:spPr>
          <a:xfrm>
            <a:off x="1440873" y="1450109"/>
            <a:ext cx="951888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Established in 2009</a:t>
            </a:r>
          </a:p>
          <a:p>
            <a:endParaRPr lang="en-US" sz="2400" b="1" dirty="0">
              <a:solidFill>
                <a:srgbClr val="FFFFFF"/>
              </a:solidFill>
            </a:endParaRPr>
          </a:p>
          <a:p>
            <a:r>
              <a:rPr lang="en-US" sz="2400" b="1" dirty="0">
                <a:solidFill>
                  <a:srgbClr val="FFFFFF"/>
                </a:solidFill>
              </a:rPr>
              <a:t>Over 300 active members</a:t>
            </a:r>
          </a:p>
          <a:p>
            <a:endParaRPr lang="en-US" sz="2400" b="1" dirty="0">
              <a:solidFill>
                <a:srgbClr val="FFFFFF"/>
              </a:solidFill>
            </a:endParaRPr>
          </a:p>
          <a:p>
            <a:r>
              <a:rPr lang="en-US" sz="2400" b="1" dirty="0">
                <a:solidFill>
                  <a:srgbClr val="FFFFFF"/>
                </a:solidFill>
              </a:rPr>
              <a:t>Activities Include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Duck Hunting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Quail Hunting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Information/Education Nights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Clay Targets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FF"/>
              </a:solidFill>
            </a:endParaRPr>
          </a:p>
          <a:p>
            <a:r>
              <a:rPr lang="en-AU" sz="2400" b="1" dirty="0">
                <a:solidFill>
                  <a:srgbClr val="FFFFFF"/>
                </a:solidFill>
              </a:rPr>
              <a:t>We encourage diversity, inclusiveness and a sense of belonging.</a:t>
            </a:r>
          </a:p>
          <a:p>
            <a:endParaRPr lang="en-AU" sz="2400" b="1" dirty="0">
              <a:solidFill>
                <a:srgbClr val="FFFFFF"/>
              </a:solidFill>
            </a:endParaRPr>
          </a:p>
          <a:p>
            <a:r>
              <a:rPr lang="en-AU" sz="2400" b="1" dirty="0">
                <a:solidFill>
                  <a:srgbClr val="FFFFFF"/>
                </a:solidFill>
              </a:rPr>
              <a:t>President –</a:t>
            </a:r>
            <a:r>
              <a:rPr lang="en-AU" sz="2400" b="1" dirty="0" err="1">
                <a:solidFill>
                  <a:srgbClr val="FFFFFF"/>
                </a:solidFill>
              </a:rPr>
              <a:t>Huseyin</a:t>
            </a:r>
            <a:r>
              <a:rPr lang="en-AU" sz="2400" b="1" dirty="0">
                <a:solidFill>
                  <a:srgbClr val="FFFFFF"/>
                </a:solidFill>
              </a:rPr>
              <a:t> </a:t>
            </a:r>
            <a:r>
              <a:rPr lang="en-AU" sz="2400" b="1" dirty="0" err="1">
                <a:solidFill>
                  <a:srgbClr val="FFFFFF"/>
                </a:solidFill>
              </a:rPr>
              <a:t>Alpozgen</a:t>
            </a:r>
            <a:r>
              <a:rPr lang="en-AU" sz="2400" b="1" dirty="0">
                <a:solidFill>
                  <a:srgbClr val="FFFFFF"/>
                </a:solidFill>
              </a:rPr>
              <a:t> </a:t>
            </a:r>
          </a:p>
          <a:p>
            <a:r>
              <a:rPr lang="en-AU" sz="2400" b="1" dirty="0">
                <a:solidFill>
                  <a:srgbClr val="FFFFFF"/>
                </a:solidFill>
              </a:rPr>
              <a:t>Secretary- </a:t>
            </a:r>
            <a:r>
              <a:rPr lang="en-AU" sz="2400" b="1" dirty="0" err="1">
                <a:solidFill>
                  <a:srgbClr val="FFFFFF"/>
                </a:solidFill>
              </a:rPr>
              <a:t>Fikret</a:t>
            </a:r>
            <a:r>
              <a:rPr lang="en-AU" sz="2400" b="1" dirty="0">
                <a:solidFill>
                  <a:srgbClr val="FFFFFF"/>
                </a:solidFill>
              </a:rPr>
              <a:t> </a:t>
            </a:r>
            <a:r>
              <a:rPr lang="en-AU" sz="2400" b="1">
                <a:solidFill>
                  <a:srgbClr val="FFFFFF"/>
                </a:solidFill>
              </a:rPr>
              <a:t>Alpozgen</a:t>
            </a:r>
            <a:endParaRPr lang="en-AU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94616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3874</Business_x005f_x0020_Identifier>
    <Witness_x005f_x0020_Id xmlns="46c61757-ad04-49d5-a16a-4020ae46aeb3">5349,5350</Witness_x005f_x0020_Id>
    <Committee_x0020_Start_x0020_Date xmlns="46c61757-ad04-49d5-a16a-4020ae46aeb3">2023-03-09T00:00:00+00:00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Victoria's Recreational Native Bird Hunting Arrangements</TermName>
          <TermId xmlns="http://schemas.microsoft.com/office/infopath/2007/PartnerControls">bd70eb88-8a03-43f2-9bc8-203b0407dbdb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2023-03-09T00:00:00+00:00</Committee_x0020_Inquiry_x0020_Start_x0020_Date>
    <Committee_x0020_Inquiry_x0020_End_x0020_Date xmlns="46c61757-ad04-49d5-a16a-4020ae46aeb3" xsi:nil="true"/>
    <TaxCatchAll xmlns="46c61757-ad04-49d5-a16a-4020ae46aeb3">
      <Value>151</Value>
      <Value>150</Value>
      <Value>1</Value>
      <Value>3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Victoria's Recreational Native Bird Hunting Arrangements</TermName>
          <TermId xmlns="http://schemas.microsoft.com/office/infopath/2007/PartnerControls">cb8d3fde-36ee-464c-b674-c4b09b298548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HKNRK37FCK6T-1016873845-660</_dlc_DocId>
    <_dlc_DocIdUrl xmlns="c35bed46-8fc3-45b8-8dd6-aacfd9839516">
      <Url>https://pims-docs.parliament.vic.gov.au/lcdocs/_layouts/15/DocIdRedir.aspx?ID=HKNRK37FCK6T-1016873845-660</Url>
      <Description>HKNRK37FCK6T-1016873845-660</Description>
    </_dlc_DocIdUrl>
  </documentManagement>
</p:properties>
</file>

<file path=customXml/itemProps1.xml><?xml version="1.0" encoding="utf-8"?>
<ds:datastoreItem xmlns:ds="http://schemas.openxmlformats.org/officeDocument/2006/customXml" ds:itemID="{A1BAE7DF-6C55-4978-942A-C3A797E9F9A8}"/>
</file>

<file path=customXml/itemProps2.xml><?xml version="1.0" encoding="utf-8"?>
<ds:datastoreItem xmlns:ds="http://schemas.openxmlformats.org/officeDocument/2006/customXml" ds:itemID="{33F4239C-B6E0-40F4-BD6F-310AE10C1416}"/>
</file>

<file path=customXml/itemProps3.xml><?xml version="1.0" encoding="utf-8"?>
<ds:datastoreItem xmlns:ds="http://schemas.openxmlformats.org/officeDocument/2006/customXml" ds:itemID="{CF98EAC4-9D23-4814-9EEB-23EFF6180300}"/>
</file>

<file path=customXml/itemProps4.xml><?xml version="1.0" encoding="utf-8"?>
<ds:datastoreItem xmlns:ds="http://schemas.openxmlformats.org/officeDocument/2006/customXml" ds:itemID="{53D59A50-B50A-4D1D-B6AB-F66557262865}"/>
</file>

<file path=customXml/itemProps5.xml><?xml version="1.0" encoding="utf-8"?>
<ds:datastoreItem xmlns:ds="http://schemas.openxmlformats.org/officeDocument/2006/customXml" ds:itemID="{6598DE2C-5A9C-4EDE-AF66-4440D5A8140A}"/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35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VeniceBeachVTI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Fikret Alpozgen</dc:creator>
  <cp:lastModifiedBy>Fix Alp</cp:lastModifiedBy>
  <cp:revision>2</cp:revision>
  <dcterms:created xsi:type="dcterms:W3CDTF">2023-06-09T09:59:07Z</dcterms:created>
  <dcterms:modified xsi:type="dcterms:W3CDTF">2023-06-16T00:46:51Z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3;#Select|40f0a745-7b49-4bd7-9d1f-efe648d87638</vt:lpwstr>
  </property>
  <property fmtid="{D5CDD505-2E9C-101B-9397-08002B2CF9AE}" pid="5" name="Committee Inquiry">
    <vt:lpwstr>151;#Inquiry into Victoria's Recreational Native Bird Hunting Arrangements|cb8d3fde-36ee-464c-b674-c4b09b298548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150;#Select Committee on Victoria's Recreational Native Bird Hunting Arrangements|bd70eb88-8a03-43f2-9bc8-203b0407dbdb</vt:lpwstr>
  </property>
  <property fmtid="{D5CDD505-2E9C-101B-9397-08002B2CF9AE}" pid="8" name="_dlc_DocIdItemGuid">
    <vt:lpwstr>253cfd74-4d6d-4b52-a4b4-75a80762e91d</vt:lpwstr>
  </property>
  <property fmtid="{D5CDD505-2E9C-101B-9397-08002B2CF9AE}" pid="9" name="_docset_NoMedatataSyncRequired">
    <vt:lpwstr>False</vt:lpwstr>
  </property>
</Properties>
</file>