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4.xml" ContentType="application/vnd.openxmlformats-officedocument.customXmlProperties+xml"/>
  <Override PartName="/customXml/itemProps3.xml" ContentType="application/vnd.openxmlformats-officedocument.customXmlProperties+xml"/>
  <Override PartName="/customXml/itemProps5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12" Type="http://schemas.openxmlformats.org/officeDocument/2006/relationships/customXml" Target="../customXml/item5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11" Type="http://schemas.openxmlformats.org/officeDocument/2006/relationships/customXml" Target="../customXml/item4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9B09D-293B-7376-C1DD-BB9CC0F439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3FCBFF-DDD4-B76B-B1F1-A328104279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5E12C4-828E-A22F-7828-06D268BDE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D65A1-7D3C-4385-A89F-267DE8FB0595}" type="datetimeFigureOut">
              <a:rPr lang="en-AU" smtClean="0"/>
              <a:t>26/2/2024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9892A6-F38D-1D63-C604-4AB36424A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8B21D7-5591-BB9A-56C5-F3F2148FD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D2F1C-63EB-482E-9C5A-BFDCD3C06C8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94935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EDEC4-3FEF-EAAC-B818-621E69C76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7A7F9-80E4-0B2C-AC9A-91601A7C7D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1EDA42-7AA1-41CE-7165-EDBC0E890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D65A1-7D3C-4385-A89F-267DE8FB0595}" type="datetimeFigureOut">
              <a:rPr lang="en-AU" smtClean="0"/>
              <a:t>26/2/2024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D60A9-BC71-597C-D7B4-84FD62DA0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32CB48-54B6-C69A-2D72-D0729A703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D2F1C-63EB-482E-9C5A-BFDCD3C06C8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49765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D337D-E8A0-9813-140C-939271600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2204EF-1C86-EA51-C44F-8119AA907B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6E8E16-1E3D-6366-68DF-0C856838C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D65A1-7D3C-4385-A89F-267DE8FB0595}" type="datetimeFigureOut">
              <a:rPr lang="en-AU" smtClean="0"/>
              <a:t>26/2/2024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B13B05-8140-5339-D7E7-E7F3182F7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513C67-663A-B9CE-6D7C-91E515D53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D2F1C-63EB-482E-9C5A-BFDCD3C06C8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63643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BA5D4-70E6-D31B-49C8-D8ECFEE07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5F0988-72F2-6601-F9C0-74D201A9BA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1B94EE-E262-0ECE-7A61-8BD2114763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A06ACB-5313-A2BC-F7AC-3548736A7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D65A1-7D3C-4385-A89F-267DE8FB0595}" type="datetimeFigureOut">
              <a:rPr lang="en-AU" smtClean="0"/>
              <a:t>26/2/2024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F312D6-88B8-DFCD-1AFE-5372CA5A5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D29EA0-4930-FDDE-CAF3-48A89981B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D2F1C-63EB-482E-9C5A-BFDCD3C06C8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99779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464E7-A74E-A5B2-922F-CE8211510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BD43F9-80C4-A9C8-0305-11E2FD372B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C9EE73-8A08-AB44-ECCA-32ECC0EDFF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B18672-0032-5FC4-9DFC-3937DD331F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601199-1AC0-86AC-363B-FD2F25D10E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780316-9F99-5726-F1F6-F8F9D2FC4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D65A1-7D3C-4385-A89F-267DE8FB0595}" type="datetimeFigureOut">
              <a:rPr lang="en-AU" smtClean="0"/>
              <a:t>26/2/2024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84A3C48-782F-C205-CF7C-40967FE76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D836A4-2473-A6E2-217F-98EA5BED2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D2F1C-63EB-482E-9C5A-BFDCD3C06C8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50610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CAA1C-65CB-212C-45B5-3B1BF0A4F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312188-39A7-274F-33B6-93FFFE032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D65A1-7D3C-4385-A89F-267DE8FB0595}" type="datetimeFigureOut">
              <a:rPr lang="en-AU" smtClean="0"/>
              <a:t>26/2/2024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F356E6-0018-AC73-C300-370738F7F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3E0B1A-FDCC-D5D5-1C52-1340DE309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D2F1C-63EB-482E-9C5A-BFDCD3C06C8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93171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9A4229-B581-EA14-DA21-E174B3E28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D65A1-7D3C-4385-A89F-267DE8FB0595}" type="datetimeFigureOut">
              <a:rPr lang="en-AU" smtClean="0"/>
              <a:t>26/2/2024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1D8FA10-0780-182C-C4D4-FB72D93C5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8C5075-2C8E-FA9C-B064-6420B54BE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D2F1C-63EB-482E-9C5A-BFDCD3C06C8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96278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E744B-57E3-3282-DFF7-0A04CB501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DC6B78-A348-F812-01E4-0A051758C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E2E6F4-A2EF-CCE5-38A7-64C5559A27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DB3F8D-5028-F4AB-F1DD-BC01BDA79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D65A1-7D3C-4385-A89F-267DE8FB0595}" type="datetimeFigureOut">
              <a:rPr lang="en-AU" smtClean="0"/>
              <a:t>26/2/2024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FB93E6-F5AA-C4E4-0D0D-3CE8E20AD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CB6B33-2C92-70B3-BC06-0B7D77B96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D2F1C-63EB-482E-9C5A-BFDCD3C06C8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60254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9023B-450B-0DE2-2D9A-0588930F5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9D627B-88F3-2186-1880-D41BBF255B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600F11-2557-905B-6864-DFFAB432D1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ADF4A6-93BD-9046-AE3A-84EF2E80B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D65A1-7D3C-4385-A89F-267DE8FB0595}" type="datetimeFigureOut">
              <a:rPr lang="en-AU" smtClean="0"/>
              <a:t>26/2/2024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4E9B34-3B1C-187E-C46F-2A1D087D8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94E605-B55B-F234-838B-77B3E91B1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D2F1C-63EB-482E-9C5A-BFDCD3C06C8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42485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17AAF-123D-0103-160D-3374514AF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ECDA82-86AF-EC19-7E9C-62747DD681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0FED30-FA68-6E4D-A838-CF649BB89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D65A1-7D3C-4385-A89F-267DE8FB0595}" type="datetimeFigureOut">
              <a:rPr lang="en-AU" smtClean="0"/>
              <a:t>26/2/2024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25A327-4A59-EB23-3386-F48F7228F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FA1522-0BE8-E3F3-28FA-280B5D6AA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D2F1C-63EB-482E-9C5A-BFDCD3C06C8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54475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1CB3C0-F0E1-CF27-ABBD-A14A8352FE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2C7439-B5DF-807E-F23E-0BB96247D6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62F51E-E6E7-FD76-F239-B73F0DB1A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D65A1-7D3C-4385-A89F-267DE8FB0595}" type="datetimeFigureOut">
              <a:rPr lang="en-AU" smtClean="0"/>
              <a:t>26/2/2024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E2207B-4EDC-B1E6-501B-7FAE85826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B103A9-B1B2-A050-13B7-BD4080A11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D2F1C-63EB-482E-9C5A-BFDCD3C06C8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76332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AED3AE-A107-4DC4-7874-245260EAC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BE72E8-ABE1-4A0B-72E2-C705A0F4F0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A340BF-13CB-56B4-38AC-87552342EE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DD65A1-7D3C-4385-A89F-267DE8FB0595}" type="datetimeFigureOut">
              <a:rPr lang="en-AU" smtClean="0"/>
              <a:t>26/2/2024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C6F2E8-D4D2-4A6C-60CF-89CBB74AD4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C4CAC8-6389-2D87-741D-3886AFE579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D2F1C-63EB-482E-9C5A-BFDCD3C06C8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09671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62FEEF-B891-DF21-B748-1FAF81DC3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Red Energy Arena (Bendigo Stadium) | Austadiums">
            <a:extLst>
              <a:ext uri="{FF2B5EF4-FFF2-40B4-BE49-F238E27FC236}">
                <a16:creationId xmlns:a16="http://schemas.microsoft.com/office/drawing/2014/main" id="{9E009B26-10B0-F7D2-E3C5-2710489407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91" r="3001" b="-1"/>
          <a:stretch/>
        </p:blipFill>
        <p:spPr bwMode="auto">
          <a:xfrm>
            <a:off x="-774333" y="10325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7253009-D5FF-E279-F9DA-C283C04F20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25866" y="1372370"/>
            <a:ext cx="4341262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Bendigo Stadium Ltd</a:t>
            </a:r>
            <a:b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C93126-5CE1-4D41-165A-1697A6C29FDC}"/>
              </a:ext>
            </a:extLst>
          </p:cNvPr>
          <p:cNvSpPr txBox="1"/>
          <p:nvPr/>
        </p:nvSpPr>
        <p:spPr>
          <a:xfrm>
            <a:off x="7531610" y="2434201"/>
            <a:ext cx="4474343" cy="3742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8001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Sports and Entertainment business. </a:t>
            </a:r>
          </a:p>
          <a:p>
            <a:pPr marL="8001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Operates Bendigo Stadium, The Borough Club and St Arnaud Sporting Club.</a:t>
            </a:r>
          </a:p>
          <a:p>
            <a:pPr marL="8001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Currently employ more than 170 people.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DFD152-5D35-1042-F744-4FFDD754EF07}"/>
              </a:ext>
            </a:extLst>
          </p:cNvPr>
          <p:cNvSpPr txBox="1"/>
          <p:nvPr/>
        </p:nvSpPr>
        <p:spPr>
          <a:xfrm>
            <a:off x="838201" y="2482589"/>
            <a:ext cx="3816096" cy="36943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14350" lvl="1">
              <a:lnSpc>
                <a:spcPct val="90000"/>
              </a:lnSpc>
              <a:spcAft>
                <a:spcPts val="600"/>
              </a:spcAft>
            </a:pPr>
            <a:endParaRPr lang="en-US" sz="1300" dirty="0">
              <a:effectLst/>
            </a:endParaRPr>
          </a:p>
        </p:txBody>
      </p:sp>
      <p:pic>
        <p:nvPicPr>
          <p:cNvPr id="7" name="Picture 6" descr="A blue and black logo&#10;&#10;Description automatically generated">
            <a:extLst>
              <a:ext uri="{FF2B5EF4-FFF2-40B4-BE49-F238E27FC236}">
                <a16:creationId xmlns:a16="http://schemas.microsoft.com/office/drawing/2014/main" id="{2F8CE79A-9C47-8D4D-0858-1A2876DB7D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9008" y="6010274"/>
            <a:ext cx="1613864" cy="639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771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62FEEF-B891-DF21-B748-1FAF81DC3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group of people in a basketball court&#10;&#10;Description automatically generated">
            <a:extLst>
              <a:ext uri="{FF2B5EF4-FFF2-40B4-BE49-F238E27FC236}">
                <a16:creationId xmlns:a16="http://schemas.microsoft.com/office/drawing/2014/main" id="{A1AF7196-3EF7-52CB-1724-18DB9902C3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8" r="3464" b="-1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7253009-D5FF-E279-F9DA-C283C04F20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81408" y="1970716"/>
            <a:ext cx="4107543" cy="511873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l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Bendigo Stadium</a:t>
            </a:r>
            <a:b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C93126-5CE1-4D41-165A-1697A6C29FDC}"/>
              </a:ext>
            </a:extLst>
          </p:cNvPr>
          <p:cNvSpPr txBox="1"/>
          <p:nvPr/>
        </p:nvSpPr>
        <p:spPr>
          <a:xfrm>
            <a:off x="7531610" y="2434201"/>
            <a:ext cx="4341262" cy="3742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City of Greater Bendigo community asset 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4,000-seat show court arena, 10 indoor multi-purpose courts, and 12 outdoor netball courts.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15,000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patrons each week through sporting competitions and programs, and hospitality.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Home to the WNBL Bendigo Spirit and NBL1 Bendigo Braves basketball teams.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DFD152-5D35-1042-F744-4FFDD754EF07}"/>
              </a:ext>
            </a:extLst>
          </p:cNvPr>
          <p:cNvSpPr txBox="1"/>
          <p:nvPr/>
        </p:nvSpPr>
        <p:spPr>
          <a:xfrm>
            <a:off x="838201" y="2482589"/>
            <a:ext cx="3816096" cy="36943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14350" lvl="1">
              <a:lnSpc>
                <a:spcPct val="90000"/>
              </a:lnSpc>
              <a:spcAft>
                <a:spcPts val="600"/>
              </a:spcAft>
            </a:pPr>
            <a:endParaRPr lang="en-US" sz="1300" dirty="0">
              <a:effectLst/>
            </a:endParaRPr>
          </a:p>
        </p:txBody>
      </p:sp>
      <p:pic>
        <p:nvPicPr>
          <p:cNvPr id="7" name="Picture 6" descr="A blue and black logo&#10;&#10;Description automatically generated">
            <a:extLst>
              <a:ext uri="{FF2B5EF4-FFF2-40B4-BE49-F238E27FC236}">
                <a16:creationId xmlns:a16="http://schemas.microsoft.com/office/drawing/2014/main" id="{2F8CE79A-9C47-8D4D-0858-1A2876DB7D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9008" y="6010274"/>
            <a:ext cx="1613864" cy="639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1964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Committee Transcript Document" ma:contentTypeID="0x010100A6113086DC73B842B7D060591F1D1F2D020200C0720D9A5485ED45ADC2FF5EDE309FA7" ma:contentTypeVersion="36" ma:contentTypeDescription="Create a new document." ma:contentTypeScope="" ma:versionID="e52877d7feab36bfeddb7f8cc9f5d553">
  <xsd:schema xmlns:xsd="http://www.w3.org/2001/XMLSchema" xmlns:xs="http://www.w3.org/2001/XMLSchema" xmlns:p="http://schemas.microsoft.com/office/2006/metadata/properties" xmlns:ns2="46c61757-ad04-49d5-a16a-4020ae46aeb3" xmlns:ns3="c35bed46-8fc3-45b8-8dd6-aacfd9839516" targetNamespace="http://schemas.microsoft.com/office/2006/metadata/properties" ma:root="true" ma:fieldsID="5fb501309d8927c6d13cd514116a9ed7" ns2:_="" ns3:_="">
    <xsd:import namespace="46c61757-ad04-49d5-a16a-4020ae46aeb3"/>
    <xsd:import namespace="c35bed46-8fc3-45b8-8dd6-aacfd9839516"/>
    <xsd:element name="properties">
      <xsd:complexType>
        <xsd:sequence>
          <xsd:element name="documentManagement">
            <xsd:complexType>
              <xsd:all>
                <xsd:element ref="ns2:Business_x005f_x0020_Identifier" minOccurs="0"/>
                <xsd:element ref="ns2:m3eeb9610e9c4640880ac1fecc69d01a" minOccurs="0"/>
                <xsd:element ref="ns2:TaxCatchAll" minOccurs="0"/>
                <xsd:element ref="ns2:TaxCatchAllLabel" minOccurs="0"/>
                <xsd:element ref="ns2:Committee_x0020_Start_x0020_Date" minOccurs="0"/>
                <xsd:element ref="ns2:Committee_x0020_End_x0020_Date" minOccurs="0"/>
                <xsd:element ref="ns2:DocumentKey" minOccurs="0"/>
                <xsd:element ref="ns2:PublishStatus" minOccurs="0"/>
                <xsd:element ref="ns2:Committee_x0020_Inquiry_x0020_Start_x0020_Date" minOccurs="0"/>
                <xsd:element ref="ns2:Committee_x0020_Inquiry_x0020_End_x0020_Date" minOccurs="0"/>
                <xsd:element ref="ns3:MemberTaxHTField0" minOccurs="0"/>
                <xsd:element ref="ns2:Witness_x005f_x0020_Id" minOccurs="0"/>
                <xsd:element ref="ns2:g6a0eebaf0724e87b07e787b0a6687af" minOccurs="0"/>
                <xsd:element ref="ns2:a559cadfb9a242f5b73f63650095a147" minOccurs="0"/>
                <xsd:element ref="ns2:pf0be3ffd4e84049b08b651cf27bfd30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c61757-ad04-49d5-a16a-4020ae46aeb3" elementFormDefault="qualified">
    <xsd:import namespace="http://schemas.microsoft.com/office/2006/documentManagement/types"/>
    <xsd:import namespace="http://schemas.microsoft.com/office/infopath/2007/PartnerControls"/>
    <xsd:element name="Business_x005f_x0020_Identifier" ma:index="8" nillable="true" ma:displayName="Business Identifier" ma:indexed="true" ma:internalName="Business_x0020_Identifier" ma:readOnly="false">
      <xsd:simpleType>
        <xsd:restriction base="dms:Text"/>
      </xsd:simpleType>
    </xsd:element>
    <xsd:element name="m3eeb9610e9c4640880ac1fecc69d01a" ma:index="9" nillable="true" ma:taxonomy="true" ma:internalName="m3eeb9610e9c4640880ac1fecc69d01a" ma:taxonomyFieldName="House" ma:displayName="House" ma:indexed="true" ma:fieldId="{63eeb961-0e9c-4640-880a-c1fecc69d01a}" ma:sspId="64323c1c-cbf1-4b15-a593-91e189a21d22" ma:termSetId="57944e1a-04b1-4712-99d3-3d76444853b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84609796-0e07-4ed4-af15-6fdaafe780e0}" ma:internalName="TaxCatchAll" ma:showField="CatchAllData" ma:web="c35bed46-8fc3-45b8-8dd6-aacfd98395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hidden="true" ma:list="{84609796-0e07-4ed4-af15-6fdaafe780e0}" ma:internalName="TaxCatchAllLabel" ma:readOnly="true" ma:showField="CatchAllDataLabel" ma:web="c35bed46-8fc3-45b8-8dd6-aacfd98395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ittee_x0020_Start_x0020_Date" ma:index="13" nillable="true" ma:displayName="Committee Start Date" ma:format="DateOnly" ma:indexed="true" ma:internalName="Committee_x0020_Start_x0020_Date">
      <xsd:simpleType>
        <xsd:restriction base="dms:DateTime"/>
      </xsd:simpleType>
    </xsd:element>
    <xsd:element name="Committee_x0020_End_x0020_Date" ma:index="14" nillable="true" ma:displayName="Committee End Date" ma:format="DateOnly" ma:indexed="true" ma:internalName="Committee_x0020_End_x0020_Date">
      <xsd:simpleType>
        <xsd:restriction base="dms:DateTime"/>
      </xsd:simpleType>
    </xsd:element>
    <xsd:element name="DocumentKey" ma:index="15" nillable="true" ma:displayName="Document Key" ma:indexed="true" ma:internalName="DocumentKey">
      <xsd:simpleType>
        <xsd:restriction base="dms:Choice">
          <xsd:enumeration value="thumbnail"/>
          <xsd:enumeration value="photo"/>
          <xsd:enumeration value="attachment"/>
          <xsd:enumeration value="inaugural-speech"/>
          <xsd:enumeration value="digests"/>
          <xsd:enumeration value="minute-extracts"/>
          <xsd:enumeration value="introductory-document"/>
          <xsd:enumeration value="resolution-document"/>
          <xsd:enumeration value="terms-of-reference"/>
          <xsd:enumeration value="submissions"/>
          <xsd:enumeration value="transcripts"/>
          <xsd:enumeration value="schedule"/>
          <xsd:enumeration value="witness-transcripts"/>
          <xsd:enumeration value="reports-and-gov-responses"/>
          <xsd:enumeration value="other-documents"/>
          <xsd:enumeration value="attachments"/>
          <xsd:enumeration value="proof"/>
          <xsd:enumeration value="revised"/>
          <xsd:enumeration value="corrected"/>
          <xsd:enumeration value="question"/>
          <xsd:enumeration value="answer"/>
          <xsd:enumeration value="tabled-document"/>
          <xsd:enumeration value="not-tabled-document-la"/>
          <xsd:enumeration value="not-tabled-document-lc"/>
          <xsd:enumeration value="not-tabled-document-dispute"/>
          <xsd:enumeration value="petition-response"/>
        </xsd:restriction>
      </xsd:simpleType>
    </xsd:element>
    <xsd:element name="PublishStatus" ma:index="16" nillable="true" ma:displayName="Publish Status" ma:internalName="PublishStatus">
      <xsd:simpleType>
        <xsd:restriction base="dms:Choice">
          <xsd:enumeration value="Draft"/>
          <xsd:enumeration value="Published"/>
        </xsd:restriction>
      </xsd:simpleType>
    </xsd:element>
    <xsd:element name="Committee_x0020_Inquiry_x0020_Start_x0020_Date" ma:index="17" nillable="true" ma:displayName="Committee Inquiry Start Date" ma:format="DateOnly" ma:indexed="true" ma:internalName="Committee_x0020_Inquiry_x0020_Start_x0020_Date">
      <xsd:simpleType>
        <xsd:restriction base="dms:DateTime"/>
      </xsd:simpleType>
    </xsd:element>
    <xsd:element name="Committee_x0020_Inquiry_x0020_End_x0020_Date" ma:index="18" nillable="true" ma:displayName="Committee Inquiry End Date" ma:format="DateOnly" ma:indexed="true" ma:internalName="Committee_x0020_Inquiry_x0020_End_x0020_Date">
      <xsd:simpleType>
        <xsd:restriction base="dms:DateTime"/>
      </xsd:simpleType>
    </xsd:element>
    <xsd:element name="Witness_x005f_x0020_Id" ma:index="21" nillable="true" ma:displayName="Witness Id" ma:internalName="Witness_x0020_Id">
      <xsd:simpleType>
        <xsd:restriction base="dms:Text"/>
      </xsd:simpleType>
    </xsd:element>
    <xsd:element name="g6a0eebaf0724e87b07e787b0a6687af" ma:index="22" nillable="true" ma:taxonomy="true" ma:internalName="g6a0eebaf0724e87b07e787b0a6687af" ma:taxonomyFieldName="Committee" ma:displayName="Committee" ma:indexed="true" ma:fieldId="{06a0eeba-f072-4e87-b07e-787b0a6687af}" ma:sspId="64323c1c-cbf1-4b15-a593-91e189a21d22" ma:termSetId="b4046d15-f576-48c6-ad5e-8cba09d6eae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559cadfb9a242f5b73f63650095a147" ma:index="24" nillable="true" ma:taxonomy="true" ma:internalName="a559cadfb9a242f5b73f63650095a147" ma:taxonomyFieldName="Committee_x0020_Type" ma:displayName="Committee Type" ma:indexed="true" ma:fieldId="{a559cadf-b9a2-42f5-b73f-63650095a147}" ma:sspId="64323c1c-cbf1-4b15-a593-91e189a21d22" ma:termSetId="09e68001-ef80-4fd0-87ea-36e067212e9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f0be3ffd4e84049b08b651cf27bfd30" ma:index="26" nillable="true" ma:taxonomy="true" ma:internalName="pf0be3ffd4e84049b08b651cf27bfd30" ma:taxonomyFieldName="Committee_x0020_Inquiry" ma:displayName="Committee Inquiry" ma:indexed="true" ma:fieldId="{9f0be3ff-d4e8-4049-b08b-651cf27bfd30}" ma:sspId="64323c1c-cbf1-4b15-a593-91e189a21d22" ma:termSetId="fd240bf8-7a44-4aff-9475-1a702056b2b9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5bed46-8fc3-45b8-8dd6-aacfd9839516" elementFormDefault="qualified">
    <xsd:import namespace="http://schemas.microsoft.com/office/2006/documentManagement/types"/>
    <xsd:import namespace="http://schemas.microsoft.com/office/infopath/2007/PartnerControls"/>
    <xsd:element name="MemberTaxHTField0" ma:index="19" nillable="true" ma:taxonomy="true" ma:internalName="MemberTaxHTField0" ma:taxonomyFieldName="Hansard_x0020_Member" ma:displayName="Member" ma:default="" ma:fieldId="{c9fb69e6-177b-49ec-8627-96a823362ebd}" ma:taxonomyMulti="true" ma:sspId="64323c1c-cbf1-4b15-a593-91e189a21d22" ma:termSetId="5f9a1aad-f9d3-47b9-8812-cebc1c537bd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2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3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haredContentType xmlns="Microsoft.SharePoint.Taxonomy.ContentTypeSync" SourceId="64323c1c-cbf1-4b15-a593-91e189a21d22" ContentTypeId="0x010100A6113086DC73B842B7D060591F1D1F2D0202" PreviousValue="false"/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usiness_x005f_x0020_Identifier xmlns="46c61757-ad04-49d5-a16a-4020ae46aeb3">8047</Business_x005f_x0020_Identifier>
    <MemberTaxHTField0 xmlns="c35bed46-8fc3-45b8-8dd6-aacfd9839516">
      <Terms xmlns="http://schemas.microsoft.com/office/infopath/2007/PartnerControls"/>
    </MemberTaxHTField0>
    <Witness_x005f_x0020_Id xmlns="46c61757-ad04-49d5-a16a-4020ae46aeb3">8541,8547</Witness_x005f_x0020_Id>
    <Committee_x0020_Start_x0020_Date xmlns="46c61757-ad04-49d5-a16a-4020ae46aeb3">2023-08-02T00:00:00+00:00</Committee_x0020_Start_x0020_Date>
    <PublishStatus xmlns="46c61757-ad04-49d5-a16a-4020ae46aeb3">Published</PublishStatus>
    <Committee_x0020_End_x0020_Date xmlns="46c61757-ad04-49d5-a16a-4020ae46aeb3" xsi:nil="true"/>
    <a559cadfb9a242f5b73f63650095a147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Select</TermName>
          <TermId xmlns="http://schemas.microsoft.com/office/infopath/2007/PartnerControls">40f0a745-7b49-4bd7-9d1f-efe648d87638</TermId>
        </TermInfo>
      </Terms>
    </a559cadfb9a242f5b73f63650095a147>
    <g6a0eebaf0724e87b07e787b0a6687af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Select Committee on the 2026 Commonwealth Games Bid</TermName>
          <TermId xmlns="http://schemas.microsoft.com/office/infopath/2007/PartnerControls">ace84c29-723d-450e-be25-3c4a62431c85</TermId>
        </TermInfo>
      </Terms>
    </g6a0eebaf0724e87b07e787b0a6687af>
    <m3eeb9610e9c4640880ac1fecc69d01a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Legislative Council</TermName>
          <TermId xmlns="http://schemas.microsoft.com/office/infopath/2007/PartnerControls">6c85d7f4-b2da-4436-92e1-7df20d4cb55e</TermId>
        </TermInfo>
      </Terms>
    </m3eeb9610e9c4640880ac1fecc69d01a>
    <Committee_x0020_Inquiry_x0020_Start_x0020_Date xmlns="46c61757-ad04-49d5-a16a-4020ae46aeb3">2023-08-02T00:00:00+00:00</Committee_x0020_Inquiry_x0020_Start_x0020_Date>
    <Committee_x0020_Inquiry_x0020_End_x0020_Date xmlns="46c61757-ad04-49d5-a16a-4020ae46aeb3" xsi:nil="true"/>
    <TaxCatchAll xmlns="46c61757-ad04-49d5-a16a-4020ae46aeb3">
      <Value>196</Value>
      <Value>197</Value>
      <Value>1</Value>
      <Value>3</Value>
    </TaxCatchAll>
    <pf0be3ffd4e84049b08b651cf27bfd30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Inquiry into the 2026 Commonwealth Games Bid</TermName>
          <TermId xmlns="http://schemas.microsoft.com/office/infopath/2007/PartnerControls">a70af7de-6f00-4eb6-b46c-08de016928f5</TermId>
        </TermInfo>
      </Terms>
    </pf0be3ffd4e84049b08b651cf27bfd30>
    <DocumentKey xmlns="46c61757-ad04-49d5-a16a-4020ae46aeb3">witness-transcripts</DocumentKey>
    <_dlc_DocId xmlns="c35bed46-8fc3-45b8-8dd6-aacfd9839516">HKNRK37FCK6T-1016873845-5563</_dlc_DocId>
    <_dlc_DocIdUrl xmlns="c35bed46-8fc3-45b8-8dd6-aacfd9839516">
      <Url>https://pims-docs.parliament.vic.gov.au/lcdocs/_layouts/15/DocIdRedir.aspx?ID=HKNRK37FCK6T-1016873845-5563</Url>
      <Description>HKNRK37FCK6T-1016873845-5563</Description>
    </_dlc_DocIdUrl>
  </documentManagement>
</p:properties>
</file>

<file path=customXml/itemProps1.xml><?xml version="1.0" encoding="utf-8"?>
<ds:datastoreItem xmlns:ds="http://schemas.openxmlformats.org/officeDocument/2006/customXml" ds:itemID="{6615066B-F5C9-468A-B3EA-E933F67C01F9}"/>
</file>

<file path=customXml/itemProps2.xml><?xml version="1.0" encoding="utf-8"?>
<ds:datastoreItem xmlns:ds="http://schemas.openxmlformats.org/officeDocument/2006/customXml" ds:itemID="{4F513397-6359-4782-92E8-3D0D239CC7EF}"/>
</file>

<file path=customXml/itemProps3.xml><?xml version="1.0" encoding="utf-8"?>
<ds:datastoreItem xmlns:ds="http://schemas.openxmlformats.org/officeDocument/2006/customXml" ds:itemID="{F4407B97-AB2A-4FAE-92E1-0467AFB9A521}"/>
</file>

<file path=customXml/itemProps4.xml><?xml version="1.0" encoding="utf-8"?>
<ds:datastoreItem xmlns:ds="http://schemas.openxmlformats.org/officeDocument/2006/customXml" ds:itemID="{CF7597AA-D8C8-4BE9-8144-7370F9C95049}"/>
</file>

<file path=customXml/itemProps5.xml><?xml version="1.0" encoding="utf-8"?>
<ds:datastoreItem xmlns:ds="http://schemas.openxmlformats.org/officeDocument/2006/customXml" ds:itemID="{E2C7035B-4F36-4C74-BDE1-8217C0190ECF}"/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80</Words>
  <Application>Microsoft Macintosh PowerPoint</Application>
  <PresentationFormat>Widescreen</PresentationFormat>
  <Paragraphs>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Bendigo Stadium Ltd </vt:lpstr>
      <vt:lpstr>Bendigo Stadium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Bendigo Stadium A City of Greater Bendigo community asset</dc:title>
  <dc:creator>Jolene Warren</dc:creator>
  <cp:lastModifiedBy>Stacie Wright</cp:lastModifiedBy>
  <cp:revision>15</cp:revision>
  <dcterms:created xsi:type="dcterms:W3CDTF">2024-02-26T03:47:12Z</dcterms:created>
  <dcterms:modified xsi:type="dcterms:W3CDTF">2024-02-26T09:38:10Z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0x010100A6113086DC73B842B7D060591F1D1F2D020200C0720D9A5485ED45ADC2FF5EDE309FA7</vt:lpwstr>
  </property>
  <property fmtid="{D5CDD505-2E9C-101B-9397-08002B2CF9AE}" pid="3" name="Hansard Member">
    <vt:lpwstr/>
  </property>
  <property fmtid="{D5CDD505-2E9C-101B-9397-08002B2CF9AE}" pid="4" name="Committee Type">
    <vt:lpwstr>3;#Select|40f0a745-7b49-4bd7-9d1f-efe648d87638</vt:lpwstr>
  </property>
  <property fmtid="{D5CDD505-2E9C-101B-9397-08002B2CF9AE}" pid="5" name="Committee Inquiry">
    <vt:lpwstr>196;#Inquiry into the 2026 Commonwealth Games Bid|a70af7de-6f00-4eb6-b46c-08de016928f5</vt:lpwstr>
  </property>
  <property fmtid="{D5CDD505-2E9C-101B-9397-08002B2CF9AE}" pid="6" name="House">
    <vt:lpwstr>1;#Legislative Council|6c85d7f4-b2da-4436-92e1-7df20d4cb55e</vt:lpwstr>
  </property>
  <property fmtid="{D5CDD505-2E9C-101B-9397-08002B2CF9AE}" pid="7" name="Committee">
    <vt:lpwstr>197;#Select Committee on the 2026 Commonwealth Games Bid|ace84c29-723d-450e-be25-3c4a62431c85</vt:lpwstr>
  </property>
  <property fmtid="{D5CDD505-2E9C-101B-9397-08002B2CF9AE}" pid="8" name="_dlc_DocIdItemGuid">
    <vt:lpwstr>1352a1c1-2aec-4d83-9908-50233e6ae4cb</vt:lpwstr>
  </property>
</Properties>
</file>